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1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18288000" cy="10287000"/>
  <p:notesSz cx="6858000" cy="9144000"/>
  <p:embeddedFontLst>
    <p:embeddedFont>
      <p:font typeface="Montserrat Medium" panose="00000600000000000000" pitchFamily="2" charset="0"/>
      <p:regular r:id="rId14"/>
      <p:bold r:id="rId15"/>
      <p:italic r:id="rId16"/>
      <p:boldItalic r:id="rId17"/>
    </p:embeddedFont>
    <p:embeddedFont>
      <p:font typeface="Montserrat SemiBold" panose="00000700000000000000" pitchFamily="2" charset="0"/>
      <p:regular r:id="rId18"/>
      <p:bold r:id="rId19"/>
      <p:italic r:id="rId20"/>
      <p:boldItalic r:id="rId21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3240">
          <p15:clr>
            <a:srgbClr val="A4A3A4"/>
          </p15:clr>
        </p15:guide>
        <p15:guide id="2" pos="5760">
          <p15:clr>
            <a:srgbClr val="A4A3A4"/>
          </p15:clr>
        </p15:guide>
      </p15:sldGuideLst>
    </p:ext>
    <p:ext uri="http://customooxmlschemas.google.com/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25" roundtripDataSignature="AMtx7mj5FOehkzHXv6B91td8cKoOoFdk8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52" d="100"/>
          <a:sy n="52" d="100"/>
        </p:scale>
        <p:origin x="850" y="62"/>
      </p:cViewPr>
      <p:guideLst>
        <p:guide orient="horz" pos="3240"/>
        <p:guide pos="57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font" Target="fonts/font5.fntdata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font" Target="fonts/font8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4.fntdata"/><Relationship Id="rId25" Type="http://customschemas.google.com/relationships/presentationmetadata" Target="metadata"/><Relationship Id="rId2" Type="http://schemas.openxmlformats.org/officeDocument/2006/relationships/slide" Target="slides/slide1.xml"/><Relationship Id="rId16" Type="http://schemas.openxmlformats.org/officeDocument/2006/relationships/font" Target="fonts/font3.fntdata"/><Relationship Id="rId20" Type="http://schemas.openxmlformats.org/officeDocument/2006/relationships/font" Target="fonts/font7.fntdata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2.fntdata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font" Target="fonts/font6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1.fntdata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2" name="Google Shape;52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g1e69a032673_0_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3" name="Google Shape;63;g1e69a032673_0_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2" name="Google Shape;82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90" name="Google Shape;90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98" name="Google Shape;98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6" name="Google Shape;106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4" name="Google Shape;114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22" name="Google Shape;122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0" name="Google Shape;130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8" name="Google Shape;138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46" name="Google Shape;146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2"/>
          <p:cNvSpPr txBox="1">
            <a:spLocks noGrp="1"/>
          </p:cNvSpPr>
          <p:nvPr>
            <p:ph type="ctrTitle"/>
          </p:nvPr>
        </p:nvSpPr>
        <p:spPr>
          <a:xfrm>
            <a:off x="623417" y="1489150"/>
            <a:ext cx="17041200" cy="410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2850" tIns="182850" rIns="182850" bIns="182850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400"/>
              <a:buNone/>
              <a:defRPr sz="10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400"/>
              <a:buNone/>
              <a:defRPr sz="104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400"/>
              <a:buNone/>
              <a:defRPr sz="104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400"/>
              <a:buNone/>
              <a:defRPr sz="104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400"/>
              <a:buNone/>
              <a:defRPr sz="104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400"/>
              <a:buNone/>
              <a:defRPr sz="104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400"/>
              <a:buNone/>
              <a:defRPr sz="104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400"/>
              <a:buNone/>
              <a:defRPr sz="104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400"/>
              <a:buNone/>
              <a:defRPr sz="10400"/>
            </a:lvl9pPr>
          </a:lstStyle>
          <a:p>
            <a:endParaRPr/>
          </a:p>
        </p:txBody>
      </p:sp>
      <p:sp>
        <p:nvSpPr>
          <p:cNvPr id="11" name="Google Shape;11;p12"/>
          <p:cNvSpPr txBox="1">
            <a:spLocks noGrp="1"/>
          </p:cNvSpPr>
          <p:nvPr>
            <p:ph type="subTitle" idx="1"/>
          </p:nvPr>
        </p:nvSpPr>
        <p:spPr>
          <a:xfrm>
            <a:off x="623400" y="5668250"/>
            <a:ext cx="17041200" cy="158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2850" tIns="182850" rIns="182850" bIns="182850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9pPr>
          </a:lstStyle>
          <a:p>
            <a:endParaRPr/>
          </a:p>
        </p:txBody>
      </p:sp>
      <p:sp>
        <p:nvSpPr>
          <p:cNvPr id="12" name="Google Shape;12;p12"/>
          <p:cNvSpPr txBox="1">
            <a:spLocks noGrp="1"/>
          </p:cNvSpPr>
          <p:nvPr>
            <p:ph type="sldNum" idx="12"/>
          </p:nvPr>
        </p:nvSpPr>
        <p:spPr>
          <a:xfrm>
            <a:off x="16944916" y="9326434"/>
            <a:ext cx="1097400" cy="78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2850" tIns="182850" rIns="182850" bIns="182850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13"/>
          <p:cNvSpPr txBox="1">
            <a:spLocks noGrp="1"/>
          </p:cNvSpPr>
          <p:nvPr>
            <p:ph type="title"/>
          </p:nvPr>
        </p:nvSpPr>
        <p:spPr>
          <a:xfrm>
            <a:off x="623400" y="890050"/>
            <a:ext cx="17041200" cy="114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2850" tIns="182850" rIns="182850" bIns="182850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13"/>
          <p:cNvSpPr txBox="1">
            <a:spLocks noGrp="1"/>
          </p:cNvSpPr>
          <p:nvPr>
            <p:ph type="body" idx="1"/>
          </p:nvPr>
        </p:nvSpPr>
        <p:spPr>
          <a:xfrm>
            <a:off x="623400" y="2304950"/>
            <a:ext cx="17041200" cy="683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2850" tIns="182850" rIns="182850" bIns="182850" anchor="t" anchorCtr="0">
            <a:normAutofit/>
          </a:bodyPr>
          <a:lstStyle>
            <a:lvl1pPr marL="457200" lvl="0" indent="-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600"/>
              <a:buChar char="●"/>
              <a:defRPr/>
            </a:lvl1pPr>
            <a:lvl2pPr marL="914400" lvl="1" indent="-406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Char char="○"/>
              <a:defRPr/>
            </a:lvl2pPr>
            <a:lvl3pPr marL="1371600" lvl="2" indent="-406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Char char="■"/>
              <a:defRPr/>
            </a:lvl3pPr>
            <a:lvl4pPr marL="1828800" lvl="3" indent="-406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Char char="●"/>
              <a:defRPr/>
            </a:lvl4pPr>
            <a:lvl5pPr marL="2286000" lvl="4" indent="-406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Char char="○"/>
              <a:defRPr/>
            </a:lvl5pPr>
            <a:lvl6pPr marL="2743200" lvl="5" indent="-406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Char char="■"/>
              <a:defRPr/>
            </a:lvl6pPr>
            <a:lvl7pPr marL="3200400" lvl="6" indent="-406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Char char="●"/>
              <a:defRPr/>
            </a:lvl7pPr>
            <a:lvl8pPr marL="3657600" lvl="7" indent="-406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Char char="○"/>
              <a:defRPr/>
            </a:lvl8pPr>
            <a:lvl9pPr marL="4114800" lvl="8" indent="-406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Char char="■"/>
              <a:defRPr/>
            </a:lvl9pPr>
          </a:lstStyle>
          <a:p>
            <a:endParaRPr/>
          </a:p>
        </p:txBody>
      </p:sp>
      <p:sp>
        <p:nvSpPr>
          <p:cNvPr id="16" name="Google Shape;16;p13"/>
          <p:cNvSpPr txBox="1">
            <a:spLocks noGrp="1"/>
          </p:cNvSpPr>
          <p:nvPr>
            <p:ph type="sldNum" idx="12"/>
          </p:nvPr>
        </p:nvSpPr>
        <p:spPr>
          <a:xfrm>
            <a:off x="16944916" y="9326434"/>
            <a:ext cx="1097400" cy="78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2850" tIns="182850" rIns="182850" bIns="182850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14"/>
          <p:cNvSpPr txBox="1">
            <a:spLocks noGrp="1"/>
          </p:cNvSpPr>
          <p:nvPr>
            <p:ph type="title"/>
          </p:nvPr>
        </p:nvSpPr>
        <p:spPr>
          <a:xfrm>
            <a:off x="623400" y="4301700"/>
            <a:ext cx="17041200" cy="168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2850" tIns="182850" rIns="182850" bIns="182850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9pPr>
          </a:lstStyle>
          <a:p>
            <a:endParaRPr/>
          </a:p>
        </p:txBody>
      </p:sp>
      <p:sp>
        <p:nvSpPr>
          <p:cNvPr id="19" name="Google Shape;19;p14"/>
          <p:cNvSpPr txBox="1">
            <a:spLocks noGrp="1"/>
          </p:cNvSpPr>
          <p:nvPr>
            <p:ph type="sldNum" idx="12"/>
          </p:nvPr>
        </p:nvSpPr>
        <p:spPr>
          <a:xfrm>
            <a:off x="16944916" y="9326434"/>
            <a:ext cx="1097400" cy="78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2850" tIns="182850" rIns="182850" bIns="182850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15"/>
          <p:cNvSpPr txBox="1">
            <a:spLocks noGrp="1"/>
          </p:cNvSpPr>
          <p:nvPr>
            <p:ph type="title"/>
          </p:nvPr>
        </p:nvSpPr>
        <p:spPr>
          <a:xfrm>
            <a:off x="623400" y="890050"/>
            <a:ext cx="17041200" cy="114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2850" tIns="182850" rIns="182850" bIns="182850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15"/>
          <p:cNvSpPr txBox="1">
            <a:spLocks noGrp="1"/>
          </p:cNvSpPr>
          <p:nvPr>
            <p:ph type="body" idx="1"/>
          </p:nvPr>
        </p:nvSpPr>
        <p:spPr>
          <a:xfrm>
            <a:off x="623400" y="2304950"/>
            <a:ext cx="7999800" cy="683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2850" tIns="182850" rIns="182850" bIns="182850" anchor="t" anchorCtr="0">
            <a:normAutofit/>
          </a:bodyPr>
          <a:lstStyle>
            <a:lvl1pPr marL="457200" lvl="0" indent="-406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Char char="●"/>
              <a:defRPr sz="2800"/>
            </a:lvl1pPr>
            <a:lvl2pPr marL="914400" lvl="1" indent="-381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Char char="○"/>
              <a:defRPr sz="2400"/>
            </a:lvl2pPr>
            <a:lvl3pPr marL="1371600" lvl="2" indent="-381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Char char="■"/>
              <a:defRPr sz="2400"/>
            </a:lvl3pPr>
            <a:lvl4pPr marL="1828800" lvl="3" indent="-381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Char char="●"/>
              <a:defRPr sz="2400"/>
            </a:lvl4pPr>
            <a:lvl5pPr marL="2286000" lvl="4" indent="-381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Char char="○"/>
              <a:defRPr sz="2400"/>
            </a:lvl5pPr>
            <a:lvl6pPr marL="2743200" lvl="5" indent="-381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Char char="■"/>
              <a:defRPr sz="2400"/>
            </a:lvl6pPr>
            <a:lvl7pPr marL="3200400" lvl="6" indent="-381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Char char="●"/>
              <a:defRPr sz="2400"/>
            </a:lvl7pPr>
            <a:lvl8pPr marL="3657600" lvl="7" indent="-381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Char char="○"/>
              <a:defRPr sz="2400"/>
            </a:lvl8pPr>
            <a:lvl9pPr marL="4114800" lvl="8" indent="-381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Char char="■"/>
              <a:defRPr sz="2400"/>
            </a:lvl9pPr>
          </a:lstStyle>
          <a:p>
            <a:endParaRPr/>
          </a:p>
        </p:txBody>
      </p:sp>
      <p:sp>
        <p:nvSpPr>
          <p:cNvPr id="23" name="Google Shape;23;p15"/>
          <p:cNvSpPr txBox="1">
            <a:spLocks noGrp="1"/>
          </p:cNvSpPr>
          <p:nvPr>
            <p:ph type="body" idx="2"/>
          </p:nvPr>
        </p:nvSpPr>
        <p:spPr>
          <a:xfrm>
            <a:off x="9664800" y="2304950"/>
            <a:ext cx="7999800" cy="683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2850" tIns="182850" rIns="182850" bIns="182850" anchor="t" anchorCtr="0">
            <a:normAutofit/>
          </a:bodyPr>
          <a:lstStyle>
            <a:lvl1pPr marL="457200" lvl="0" indent="-406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Char char="●"/>
              <a:defRPr sz="2800"/>
            </a:lvl1pPr>
            <a:lvl2pPr marL="914400" lvl="1" indent="-381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Char char="○"/>
              <a:defRPr sz="2400"/>
            </a:lvl2pPr>
            <a:lvl3pPr marL="1371600" lvl="2" indent="-381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Char char="■"/>
              <a:defRPr sz="2400"/>
            </a:lvl3pPr>
            <a:lvl4pPr marL="1828800" lvl="3" indent="-381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Char char="●"/>
              <a:defRPr sz="2400"/>
            </a:lvl4pPr>
            <a:lvl5pPr marL="2286000" lvl="4" indent="-381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Char char="○"/>
              <a:defRPr sz="2400"/>
            </a:lvl5pPr>
            <a:lvl6pPr marL="2743200" lvl="5" indent="-381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Char char="■"/>
              <a:defRPr sz="2400"/>
            </a:lvl6pPr>
            <a:lvl7pPr marL="3200400" lvl="6" indent="-381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Char char="●"/>
              <a:defRPr sz="2400"/>
            </a:lvl7pPr>
            <a:lvl8pPr marL="3657600" lvl="7" indent="-381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Char char="○"/>
              <a:defRPr sz="2400"/>
            </a:lvl8pPr>
            <a:lvl9pPr marL="4114800" lvl="8" indent="-381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Char char="■"/>
              <a:defRPr sz="2400"/>
            </a:lvl9pPr>
          </a:lstStyle>
          <a:p>
            <a:endParaRPr/>
          </a:p>
        </p:txBody>
      </p:sp>
      <p:sp>
        <p:nvSpPr>
          <p:cNvPr id="24" name="Google Shape;24;p15"/>
          <p:cNvSpPr txBox="1">
            <a:spLocks noGrp="1"/>
          </p:cNvSpPr>
          <p:nvPr>
            <p:ph type="sldNum" idx="12"/>
          </p:nvPr>
        </p:nvSpPr>
        <p:spPr>
          <a:xfrm>
            <a:off x="16944916" y="9326434"/>
            <a:ext cx="1097400" cy="78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2850" tIns="182850" rIns="182850" bIns="182850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16"/>
          <p:cNvSpPr txBox="1">
            <a:spLocks noGrp="1"/>
          </p:cNvSpPr>
          <p:nvPr>
            <p:ph type="title"/>
          </p:nvPr>
        </p:nvSpPr>
        <p:spPr>
          <a:xfrm>
            <a:off x="623400" y="890050"/>
            <a:ext cx="17041200" cy="114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2850" tIns="182850" rIns="182850" bIns="182850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16"/>
          <p:cNvSpPr txBox="1">
            <a:spLocks noGrp="1"/>
          </p:cNvSpPr>
          <p:nvPr>
            <p:ph type="sldNum" idx="12"/>
          </p:nvPr>
        </p:nvSpPr>
        <p:spPr>
          <a:xfrm>
            <a:off x="16944916" y="9326434"/>
            <a:ext cx="1097400" cy="78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2850" tIns="182850" rIns="182850" bIns="182850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17"/>
          <p:cNvSpPr txBox="1">
            <a:spLocks noGrp="1"/>
          </p:cNvSpPr>
          <p:nvPr>
            <p:ph type="title"/>
          </p:nvPr>
        </p:nvSpPr>
        <p:spPr>
          <a:xfrm>
            <a:off x="623400" y="1111200"/>
            <a:ext cx="5616000" cy="151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2850" tIns="182850" rIns="182850" bIns="182850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0" name="Google Shape;30;p17"/>
          <p:cNvSpPr txBox="1">
            <a:spLocks noGrp="1"/>
          </p:cNvSpPr>
          <p:nvPr>
            <p:ph type="body" idx="1"/>
          </p:nvPr>
        </p:nvSpPr>
        <p:spPr>
          <a:xfrm>
            <a:off x="623400" y="2779200"/>
            <a:ext cx="5616000" cy="635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2850" tIns="182850" rIns="182850" bIns="182850" anchor="t" anchorCtr="0">
            <a:normAutofit/>
          </a:bodyPr>
          <a:lstStyle>
            <a:lvl1pPr marL="457200" lvl="0" indent="-381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Char char="●"/>
              <a:defRPr sz="2400"/>
            </a:lvl1pPr>
            <a:lvl2pPr marL="914400" lvl="1" indent="-381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Char char="○"/>
              <a:defRPr sz="2400"/>
            </a:lvl2pPr>
            <a:lvl3pPr marL="1371600" lvl="2" indent="-381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Char char="■"/>
              <a:defRPr sz="2400"/>
            </a:lvl3pPr>
            <a:lvl4pPr marL="1828800" lvl="3" indent="-381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Char char="●"/>
              <a:defRPr sz="2400"/>
            </a:lvl4pPr>
            <a:lvl5pPr marL="2286000" lvl="4" indent="-381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Char char="○"/>
              <a:defRPr sz="2400"/>
            </a:lvl5pPr>
            <a:lvl6pPr marL="2743200" lvl="5" indent="-381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Char char="■"/>
              <a:defRPr sz="2400"/>
            </a:lvl6pPr>
            <a:lvl7pPr marL="3200400" lvl="6" indent="-381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Char char="●"/>
              <a:defRPr sz="2400"/>
            </a:lvl7pPr>
            <a:lvl8pPr marL="3657600" lvl="7" indent="-381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Char char="○"/>
              <a:defRPr sz="2400"/>
            </a:lvl8pPr>
            <a:lvl9pPr marL="4114800" lvl="8" indent="-381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Char char="■"/>
              <a:defRPr sz="2400"/>
            </a:lvl9pPr>
          </a:lstStyle>
          <a:p>
            <a:endParaRPr/>
          </a:p>
        </p:txBody>
      </p:sp>
      <p:sp>
        <p:nvSpPr>
          <p:cNvPr id="31" name="Google Shape;31;p17"/>
          <p:cNvSpPr txBox="1">
            <a:spLocks noGrp="1"/>
          </p:cNvSpPr>
          <p:nvPr>
            <p:ph type="sldNum" idx="12"/>
          </p:nvPr>
        </p:nvSpPr>
        <p:spPr>
          <a:xfrm>
            <a:off x="16944916" y="9326434"/>
            <a:ext cx="1097400" cy="78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2850" tIns="182850" rIns="182850" bIns="182850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18"/>
          <p:cNvSpPr txBox="1">
            <a:spLocks noGrp="1"/>
          </p:cNvSpPr>
          <p:nvPr>
            <p:ph type="title"/>
          </p:nvPr>
        </p:nvSpPr>
        <p:spPr>
          <a:xfrm>
            <a:off x="980500" y="900300"/>
            <a:ext cx="12735600" cy="818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2850" tIns="182850" rIns="182850" bIns="182850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9pPr>
          </a:lstStyle>
          <a:p>
            <a:endParaRPr/>
          </a:p>
        </p:txBody>
      </p:sp>
      <p:sp>
        <p:nvSpPr>
          <p:cNvPr id="34" name="Google Shape;34;p18"/>
          <p:cNvSpPr txBox="1">
            <a:spLocks noGrp="1"/>
          </p:cNvSpPr>
          <p:nvPr>
            <p:ph type="sldNum" idx="12"/>
          </p:nvPr>
        </p:nvSpPr>
        <p:spPr>
          <a:xfrm>
            <a:off x="16944916" y="9326434"/>
            <a:ext cx="1097400" cy="78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2850" tIns="182850" rIns="182850" bIns="182850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19"/>
          <p:cNvSpPr/>
          <p:nvPr/>
        </p:nvSpPr>
        <p:spPr>
          <a:xfrm>
            <a:off x="9144000" y="-250"/>
            <a:ext cx="9144000" cy="10287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182850" tIns="182850" rIns="182850" bIns="18285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" name="Google Shape;37;p19"/>
          <p:cNvSpPr txBox="1">
            <a:spLocks noGrp="1"/>
          </p:cNvSpPr>
          <p:nvPr>
            <p:ph type="title"/>
          </p:nvPr>
        </p:nvSpPr>
        <p:spPr>
          <a:xfrm>
            <a:off x="531000" y="2466350"/>
            <a:ext cx="8090400" cy="296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2850" tIns="182850" rIns="182850" bIns="182850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400"/>
              <a:buNone/>
              <a:defRPr sz="8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400"/>
              <a:buNone/>
              <a:defRPr sz="84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400"/>
              <a:buNone/>
              <a:defRPr sz="84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400"/>
              <a:buNone/>
              <a:defRPr sz="84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400"/>
              <a:buNone/>
              <a:defRPr sz="84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400"/>
              <a:buNone/>
              <a:defRPr sz="84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400"/>
              <a:buNone/>
              <a:defRPr sz="84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400"/>
              <a:buNone/>
              <a:defRPr sz="84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400"/>
              <a:buNone/>
              <a:defRPr sz="8400"/>
            </a:lvl9pPr>
          </a:lstStyle>
          <a:p>
            <a:endParaRPr/>
          </a:p>
        </p:txBody>
      </p:sp>
      <p:sp>
        <p:nvSpPr>
          <p:cNvPr id="38" name="Google Shape;38;p19"/>
          <p:cNvSpPr txBox="1">
            <a:spLocks noGrp="1"/>
          </p:cNvSpPr>
          <p:nvPr>
            <p:ph type="subTitle" idx="1"/>
          </p:nvPr>
        </p:nvSpPr>
        <p:spPr>
          <a:xfrm>
            <a:off x="531000" y="5606150"/>
            <a:ext cx="8090400" cy="247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2850" tIns="182850" rIns="182850" bIns="182850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9" name="Google Shape;39;p19"/>
          <p:cNvSpPr txBox="1">
            <a:spLocks noGrp="1"/>
          </p:cNvSpPr>
          <p:nvPr>
            <p:ph type="body" idx="2"/>
          </p:nvPr>
        </p:nvSpPr>
        <p:spPr>
          <a:xfrm>
            <a:off x="9879000" y="1448150"/>
            <a:ext cx="7674000" cy="739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2850" tIns="182850" rIns="182850" bIns="182850" anchor="ctr" anchorCtr="0">
            <a:normAutofit/>
          </a:bodyPr>
          <a:lstStyle>
            <a:lvl1pPr marL="457200" lvl="0" indent="-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600"/>
              <a:buChar char="●"/>
              <a:defRPr/>
            </a:lvl1pPr>
            <a:lvl2pPr marL="914400" lvl="1" indent="-406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Char char="○"/>
              <a:defRPr/>
            </a:lvl2pPr>
            <a:lvl3pPr marL="1371600" lvl="2" indent="-406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Char char="■"/>
              <a:defRPr/>
            </a:lvl3pPr>
            <a:lvl4pPr marL="1828800" lvl="3" indent="-406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Char char="●"/>
              <a:defRPr/>
            </a:lvl4pPr>
            <a:lvl5pPr marL="2286000" lvl="4" indent="-406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Char char="○"/>
              <a:defRPr/>
            </a:lvl5pPr>
            <a:lvl6pPr marL="2743200" lvl="5" indent="-406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Char char="■"/>
              <a:defRPr/>
            </a:lvl6pPr>
            <a:lvl7pPr marL="3200400" lvl="6" indent="-406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Char char="●"/>
              <a:defRPr/>
            </a:lvl7pPr>
            <a:lvl8pPr marL="3657600" lvl="7" indent="-406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Char char="○"/>
              <a:defRPr/>
            </a:lvl8pPr>
            <a:lvl9pPr marL="4114800" lvl="8" indent="-406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19"/>
          <p:cNvSpPr txBox="1">
            <a:spLocks noGrp="1"/>
          </p:cNvSpPr>
          <p:nvPr>
            <p:ph type="sldNum" idx="12"/>
          </p:nvPr>
        </p:nvSpPr>
        <p:spPr>
          <a:xfrm>
            <a:off x="16944916" y="9326434"/>
            <a:ext cx="1097400" cy="78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2850" tIns="182850" rIns="182850" bIns="182850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20"/>
          <p:cNvSpPr txBox="1">
            <a:spLocks noGrp="1"/>
          </p:cNvSpPr>
          <p:nvPr>
            <p:ph type="body" idx="1"/>
          </p:nvPr>
        </p:nvSpPr>
        <p:spPr>
          <a:xfrm>
            <a:off x="623400" y="8461150"/>
            <a:ext cx="11997600" cy="121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2850" tIns="182850" rIns="182850" bIns="182850" anchor="ctr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20"/>
          <p:cNvSpPr txBox="1">
            <a:spLocks noGrp="1"/>
          </p:cNvSpPr>
          <p:nvPr>
            <p:ph type="sldNum" idx="12"/>
          </p:nvPr>
        </p:nvSpPr>
        <p:spPr>
          <a:xfrm>
            <a:off x="16944916" y="9326434"/>
            <a:ext cx="1097400" cy="78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2850" tIns="182850" rIns="182850" bIns="182850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21"/>
          <p:cNvSpPr txBox="1">
            <a:spLocks noGrp="1"/>
          </p:cNvSpPr>
          <p:nvPr>
            <p:ph type="title" hasCustomPrompt="1"/>
          </p:nvPr>
        </p:nvSpPr>
        <p:spPr>
          <a:xfrm>
            <a:off x="623400" y="2212250"/>
            <a:ext cx="17041200" cy="392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2850" tIns="182850" rIns="182850" bIns="182850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0"/>
              <a:buNone/>
              <a:defRPr sz="24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0"/>
              <a:buNone/>
              <a:defRPr sz="24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0"/>
              <a:buNone/>
              <a:defRPr sz="24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0"/>
              <a:buNone/>
              <a:defRPr sz="24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0"/>
              <a:buNone/>
              <a:defRPr sz="24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0"/>
              <a:buNone/>
              <a:defRPr sz="24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0"/>
              <a:buNone/>
              <a:defRPr sz="24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0"/>
              <a:buNone/>
              <a:defRPr sz="24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0"/>
              <a:buNone/>
              <a:defRPr sz="24000"/>
            </a:lvl9pPr>
          </a:lstStyle>
          <a:p>
            <a:r>
              <a:t>xx%</a:t>
            </a:r>
          </a:p>
        </p:txBody>
      </p:sp>
      <p:sp>
        <p:nvSpPr>
          <p:cNvPr id="46" name="Google Shape;46;p21"/>
          <p:cNvSpPr txBox="1">
            <a:spLocks noGrp="1"/>
          </p:cNvSpPr>
          <p:nvPr>
            <p:ph type="body" idx="1"/>
          </p:nvPr>
        </p:nvSpPr>
        <p:spPr>
          <a:xfrm>
            <a:off x="623400" y="6304450"/>
            <a:ext cx="17041200" cy="260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2850" tIns="182850" rIns="182850" bIns="182850" anchor="t" anchorCtr="0">
            <a:normAutofit/>
          </a:bodyPr>
          <a:lstStyle>
            <a:lvl1pPr marL="457200" lvl="0" indent="-457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600"/>
              <a:buChar char="●"/>
              <a:defRPr/>
            </a:lvl1pPr>
            <a:lvl2pPr marL="914400" lvl="1" indent="-406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Char char="○"/>
              <a:defRPr/>
            </a:lvl2pPr>
            <a:lvl3pPr marL="1371600" lvl="2" indent="-406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Char char="■"/>
              <a:defRPr/>
            </a:lvl3pPr>
            <a:lvl4pPr marL="1828800" lvl="3" indent="-406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Char char="●"/>
              <a:defRPr/>
            </a:lvl4pPr>
            <a:lvl5pPr marL="2286000" lvl="4" indent="-406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Char char="○"/>
              <a:defRPr/>
            </a:lvl5pPr>
            <a:lvl6pPr marL="2743200" lvl="5" indent="-406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Char char="■"/>
              <a:defRPr/>
            </a:lvl6pPr>
            <a:lvl7pPr marL="3200400" lvl="6" indent="-406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Char char="●"/>
              <a:defRPr/>
            </a:lvl7pPr>
            <a:lvl8pPr marL="3657600" lvl="7" indent="-406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Char char="○"/>
              <a:defRPr/>
            </a:lvl8pPr>
            <a:lvl9pPr marL="4114800" lvl="8" indent="-406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21"/>
          <p:cNvSpPr txBox="1">
            <a:spLocks noGrp="1"/>
          </p:cNvSpPr>
          <p:nvPr>
            <p:ph type="sldNum" idx="12"/>
          </p:nvPr>
        </p:nvSpPr>
        <p:spPr>
          <a:xfrm>
            <a:off x="16944916" y="9326434"/>
            <a:ext cx="1097400" cy="78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2850" tIns="182850" rIns="182850" bIns="182850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22"/>
          <p:cNvSpPr txBox="1">
            <a:spLocks noGrp="1"/>
          </p:cNvSpPr>
          <p:nvPr>
            <p:ph type="sldNum" idx="12"/>
          </p:nvPr>
        </p:nvSpPr>
        <p:spPr>
          <a:xfrm>
            <a:off x="16944916" y="9326434"/>
            <a:ext cx="1097400" cy="78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2850" tIns="182850" rIns="182850" bIns="182850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1"/>
          <p:cNvSpPr txBox="1">
            <a:spLocks noGrp="1"/>
          </p:cNvSpPr>
          <p:nvPr>
            <p:ph type="title"/>
          </p:nvPr>
        </p:nvSpPr>
        <p:spPr>
          <a:xfrm>
            <a:off x="623400" y="890050"/>
            <a:ext cx="17041200" cy="114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2850" tIns="182850" rIns="182850" bIns="182850" anchor="t" anchorCtr="0">
            <a:norm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Arial"/>
              <a:buNone/>
              <a:defRPr sz="5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Arial"/>
              <a:buNone/>
              <a:defRPr sz="5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Arial"/>
              <a:buNone/>
              <a:defRPr sz="5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Arial"/>
              <a:buNone/>
              <a:defRPr sz="5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Arial"/>
              <a:buNone/>
              <a:defRPr sz="5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Arial"/>
              <a:buNone/>
              <a:defRPr sz="5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Arial"/>
              <a:buNone/>
              <a:defRPr sz="5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Arial"/>
              <a:buNone/>
              <a:defRPr sz="5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Arial"/>
              <a:buNone/>
              <a:defRPr sz="5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p11"/>
          <p:cNvSpPr txBox="1">
            <a:spLocks noGrp="1"/>
          </p:cNvSpPr>
          <p:nvPr>
            <p:ph type="body" idx="1"/>
          </p:nvPr>
        </p:nvSpPr>
        <p:spPr>
          <a:xfrm>
            <a:off x="623400" y="2304950"/>
            <a:ext cx="17041200" cy="683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2850" tIns="182850" rIns="182850" bIns="182850" anchor="t" anchorCtr="0">
            <a:normAutofit/>
          </a:bodyPr>
          <a:lstStyle>
            <a:lvl1pPr marL="457200" marR="0" lvl="0" indent="-457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Arial"/>
              <a:buChar char="●"/>
              <a:defRPr sz="36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4064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Char char="○"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4064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Char char="■"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4064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Char char="●"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4064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Char char="○"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4064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Char char="■"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4064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Char char="●"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4064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Char char="○"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4064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Char char="■"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Google Shape;8;p11"/>
          <p:cNvSpPr txBox="1">
            <a:spLocks noGrp="1"/>
          </p:cNvSpPr>
          <p:nvPr>
            <p:ph type="sldNum" idx="12"/>
          </p:nvPr>
        </p:nvSpPr>
        <p:spPr>
          <a:xfrm>
            <a:off x="16944916" y="9326434"/>
            <a:ext cx="1097400" cy="78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2850" tIns="182850" rIns="182850" bIns="182850" anchor="ctr" anchorCtr="0">
            <a:norm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8288000" cy="10287000"/>
          </a:xfrm>
          <a:prstGeom prst="rect">
            <a:avLst/>
          </a:prstGeom>
          <a:noFill/>
          <a:ln>
            <a:noFill/>
          </a:ln>
        </p:spPr>
      </p:pic>
      <p:sp>
        <p:nvSpPr>
          <p:cNvPr id="55" name="Google Shape;55;p1"/>
          <p:cNvSpPr txBox="1"/>
          <p:nvPr/>
        </p:nvSpPr>
        <p:spPr>
          <a:xfrm>
            <a:off x="4404900" y="2504875"/>
            <a:ext cx="9478200" cy="80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lang="en" sz="40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Team Name: &lt;&lt;Team Name&gt;&gt;</a:t>
            </a:r>
            <a:endParaRPr sz="40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6" name="Google Shape;56;p1"/>
          <p:cNvSpPr txBox="1"/>
          <p:nvPr/>
        </p:nvSpPr>
        <p:spPr>
          <a:xfrm>
            <a:off x="6435900" y="4804875"/>
            <a:ext cx="5416200" cy="80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lang="en" sz="40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&lt;&lt;Track&gt;&gt;</a:t>
            </a:r>
            <a:endParaRPr sz="40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7" name="Google Shape;57;p1"/>
          <p:cNvSpPr txBox="1"/>
          <p:nvPr/>
        </p:nvSpPr>
        <p:spPr>
          <a:xfrm>
            <a:off x="5777700" y="5814675"/>
            <a:ext cx="6732600" cy="80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lang="en" sz="40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&lt;&lt;SDG Goal focused&gt;&gt;</a:t>
            </a:r>
            <a:endParaRPr sz="40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9" name="Google Shape;59;p1"/>
          <p:cNvSpPr txBox="1"/>
          <p:nvPr/>
        </p:nvSpPr>
        <p:spPr>
          <a:xfrm>
            <a:off x="3980100" y="3771900"/>
            <a:ext cx="10327800" cy="80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None/>
            </a:pPr>
            <a:r>
              <a:rPr lang="en" sz="4000" b="1">
                <a:solidFill>
                  <a:schemeClr val="dk1"/>
                </a:solidFill>
              </a:rPr>
              <a:t>Project Name: &lt;&lt;Project Name&gt;&gt;</a:t>
            </a:r>
            <a:endParaRPr/>
          </a:p>
        </p:txBody>
      </p:sp>
      <p:pic>
        <p:nvPicPr>
          <p:cNvPr id="60" name="Google Shape;60;p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3555400" y="152400"/>
            <a:ext cx="3612700" cy="13005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" name="Google Shape;65;g1e69a032673_0_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" y="0"/>
            <a:ext cx="18288000" cy="10287000"/>
          </a:xfrm>
          <a:prstGeom prst="rect">
            <a:avLst/>
          </a:prstGeom>
          <a:noFill/>
          <a:ln>
            <a:noFill/>
          </a:ln>
        </p:spPr>
      </p:pic>
      <p:sp>
        <p:nvSpPr>
          <p:cNvPr id="66" name="Google Shape;66;g1e69a032673_0_2"/>
          <p:cNvSpPr txBox="1"/>
          <p:nvPr/>
        </p:nvSpPr>
        <p:spPr>
          <a:xfrm>
            <a:off x="6652050" y="369575"/>
            <a:ext cx="4983900" cy="80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lang="en" sz="4000" b="1">
                <a:solidFill>
                  <a:schemeClr val="dk1"/>
                </a:solidFill>
              </a:rPr>
              <a:t>Team Members</a:t>
            </a:r>
            <a:endParaRPr sz="4000" b="1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7" name="Google Shape;67;g1e69a032673_0_2"/>
          <p:cNvSpPr txBox="1"/>
          <p:nvPr/>
        </p:nvSpPr>
        <p:spPr>
          <a:xfrm>
            <a:off x="6435900" y="9433050"/>
            <a:ext cx="7071300" cy="58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lang="en" sz="2600" b="1">
                <a:solidFill>
                  <a:schemeClr val="dk1"/>
                </a:solidFill>
              </a:rPr>
              <a:t>Acknowledgement Remarks (If Applicable)</a:t>
            </a:r>
            <a:endParaRPr sz="26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8" name="Google Shape;68;g1e69a032673_0_2"/>
          <p:cNvSpPr txBox="1"/>
          <p:nvPr/>
        </p:nvSpPr>
        <p:spPr>
          <a:xfrm>
            <a:off x="1759400" y="1910450"/>
            <a:ext cx="16737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9" name="Google Shape;69;g1e69a032673_0_2"/>
          <p:cNvSpPr txBox="1"/>
          <p:nvPr/>
        </p:nvSpPr>
        <p:spPr>
          <a:xfrm>
            <a:off x="6955650" y="4468625"/>
            <a:ext cx="4376700" cy="67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" sz="1800" b="0" i="0" u="none" strike="noStrike" cap="none">
                <a:solidFill>
                  <a:srgbClr val="000000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FirstName LastName</a:t>
            </a:r>
            <a:endParaRPr sz="1800" b="0" i="0" u="none" strike="noStrike" cap="none">
              <a:solidFill>
                <a:srgbClr val="000000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" b="0" i="0" u="none" strike="noStrike" cap="non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Designation</a:t>
            </a:r>
            <a:endParaRPr b="0" i="0" u="none" strike="noStrike" cap="none">
              <a:solidFill>
                <a:srgbClr val="000000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70" name="Google Shape;70;g1e69a032673_0_2"/>
          <p:cNvSpPr txBox="1"/>
          <p:nvPr/>
        </p:nvSpPr>
        <p:spPr>
          <a:xfrm>
            <a:off x="1337150" y="8154025"/>
            <a:ext cx="2857500" cy="67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" sz="1800" b="0" i="0" u="none" strike="noStrike" cap="none">
                <a:solidFill>
                  <a:srgbClr val="000000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FirstName LastName</a:t>
            </a:r>
            <a:endParaRPr sz="1800" b="0" i="0" u="none" strike="noStrike" cap="none">
              <a:solidFill>
                <a:srgbClr val="000000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" b="0" i="0" u="none" strike="noStrike" cap="non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Designation</a:t>
            </a:r>
            <a:endParaRPr b="0" i="0" u="none" strike="noStrike" cap="none">
              <a:solidFill>
                <a:srgbClr val="000000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71" name="Google Shape;71;g1e69a032673_0_2"/>
          <p:cNvSpPr txBox="1"/>
          <p:nvPr/>
        </p:nvSpPr>
        <p:spPr>
          <a:xfrm>
            <a:off x="5293600" y="8154025"/>
            <a:ext cx="2857500" cy="67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" sz="1800" b="0" i="0" u="none" strike="noStrike" cap="none">
                <a:solidFill>
                  <a:srgbClr val="000000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FirstName LastName</a:t>
            </a:r>
            <a:endParaRPr sz="1800" b="0" i="0" u="none" strike="noStrike" cap="none">
              <a:solidFill>
                <a:srgbClr val="000000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" b="0" i="0" u="none" strike="noStrike" cap="non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Designation</a:t>
            </a:r>
            <a:endParaRPr b="0" i="0" u="none" strike="noStrike" cap="none">
              <a:solidFill>
                <a:srgbClr val="000000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72" name="Google Shape;72;g1e69a032673_0_2"/>
          <p:cNvSpPr txBox="1"/>
          <p:nvPr/>
        </p:nvSpPr>
        <p:spPr>
          <a:xfrm>
            <a:off x="9379050" y="8154025"/>
            <a:ext cx="2857500" cy="67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" sz="1800" b="0" i="0" u="none" strike="noStrike" cap="none">
                <a:solidFill>
                  <a:srgbClr val="000000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FirstName LastName</a:t>
            </a:r>
            <a:endParaRPr sz="1800" b="0" i="0" u="none" strike="noStrike" cap="none">
              <a:solidFill>
                <a:srgbClr val="000000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" b="0" i="0" u="none" strike="noStrike" cap="non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Designation</a:t>
            </a:r>
            <a:endParaRPr b="0" i="0" u="none" strike="noStrike" cap="none">
              <a:solidFill>
                <a:srgbClr val="000000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73" name="Google Shape;73;g1e69a032673_0_2"/>
          <p:cNvSpPr txBox="1"/>
          <p:nvPr/>
        </p:nvSpPr>
        <p:spPr>
          <a:xfrm>
            <a:off x="12932800" y="8154025"/>
            <a:ext cx="2857500" cy="67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" sz="1800" b="0" i="0" u="none" strike="noStrike" cap="none">
                <a:solidFill>
                  <a:srgbClr val="000000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FirstName LastName</a:t>
            </a:r>
            <a:endParaRPr sz="1800" b="0" i="0" u="none" strike="noStrike" cap="none">
              <a:solidFill>
                <a:srgbClr val="000000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" b="0" i="0" u="none" strike="noStrike" cap="non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Designation</a:t>
            </a:r>
            <a:endParaRPr b="0" i="0" u="none" strike="noStrike" cap="none">
              <a:solidFill>
                <a:srgbClr val="000000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pic>
        <p:nvPicPr>
          <p:cNvPr id="74" name="Google Shape;74;g1e69a032673_0_2"/>
          <p:cNvPicPr preferRelativeResize="0"/>
          <p:nvPr/>
        </p:nvPicPr>
        <p:blipFill rotWithShape="1">
          <a:blip r:embed="rId4">
            <a:alphaModFix/>
          </a:blip>
          <a:srcRect l="3917" r="3917"/>
          <a:stretch/>
        </p:blipFill>
        <p:spPr>
          <a:xfrm>
            <a:off x="7844250" y="1711500"/>
            <a:ext cx="2599500" cy="2600400"/>
          </a:xfrm>
          <a:prstGeom prst="ellipse">
            <a:avLst/>
          </a:prstGeom>
          <a:noFill/>
          <a:ln>
            <a:noFill/>
          </a:ln>
          <a:effectLst>
            <a:outerShdw blurRad="85725" dist="19050" dir="7800000" algn="bl" rotWithShape="0">
              <a:srgbClr val="000000">
                <a:alpha val="38820"/>
              </a:srgbClr>
            </a:outerShdw>
          </a:effectLst>
        </p:spPr>
      </p:pic>
      <p:pic>
        <p:nvPicPr>
          <p:cNvPr id="75" name="Google Shape;75;g1e69a032673_0_2"/>
          <p:cNvPicPr preferRelativeResize="0"/>
          <p:nvPr/>
        </p:nvPicPr>
        <p:blipFill rotWithShape="1">
          <a:blip r:embed="rId4">
            <a:alphaModFix/>
          </a:blip>
          <a:srcRect l="3917" r="3917"/>
          <a:stretch/>
        </p:blipFill>
        <p:spPr>
          <a:xfrm>
            <a:off x="13061800" y="5553625"/>
            <a:ext cx="2599500" cy="2600400"/>
          </a:xfrm>
          <a:prstGeom prst="ellipse">
            <a:avLst/>
          </a:prstGeom>
          <a:noFill/>
          <a:ln>
            <a:noFill/>
          </a:ln>
          <a:effectLst>
            <a:outerShdw blurRad="85725" dist="19050" dir="7800000" algn="bl" rotWithShape="0">
              <a:srgbClr val="000000">
                <a:alpha val="38820"/>
              </a:srgbClr>
            </a:outerShdw>
          </a:effectLst>
        </p:spPr>
      </p:pic>
      <p:pic>
        <p:nvPicPr>
          <p:cNvPr id="76" name="Google Shape;76;g1e69a032673_0_2"/>
          <p:cNvPicPr preferRelativeResize="0"/>
          <p:nvPr/>
        </p:nvPicPr>
        <p:blipFill rotWithShape="1">
          <a:blip r:embed="rId4">
            <a:alphaModFix/>
          </a:blip>
          <a:srcRect l="3917" r="3917"/>
          <a:stretch/>
        </p:blipFill>
        <p:spPr>
          <a:xfrm>
            <a:off x="9443550" y="5511038"/>
            <a:ext cx="2599500" cy="2600400"/>
          </a:xfrm>
          <a:prstGeom prst="ellipse">
            <a:avLst/>
          </a:prstGeom>
          <a:noFill/>
          <a:ln>
            <a:noFill/>
          </a:ln>
          <a:effectLst>
            <a:outerShdw blurRad="85725" dist="19050" dir="7800000" algn="bl" rotWithShape="0">
              <a:srgbClr val="000000">
                <a:alpha val="38820"/>
              </a:srgbClr>
            </a:outerShdw>
          </a:effectLst>
        </p:spPr>
      </p:pic>
      <p:pic>
        <p:nvPicPr>
          <p:cNvPr id="77" name="Google Shape;77;g1e69a032673_0_2"/>
          <p:cNvPicPr preferRelativeResize="0"/>
          <p:nvPr/>
        </p:nvPicPr>
        <p:blipFill rotWithShape="1">
          <a:blip r:embed="rId4">
            <a:alphaModFix/>
          </a:blip>
          <a:srcRect l="3917" r="3917"/>
          <a:stretch/>
        </p:blipFill>
        <p:spPr>
          <a:xfrm>
            <a:off x="5390350" y="5511050"/>
            <a:ext cx="2599500" cy="2600400"/>
          </a:xfrm>
          <a:prstGeom prst="ellipse">
            <a:avLst/>
          </a:prstGeom>
          <a:noFill/>
          <a:ln>
            <a:noFill/>
          </a:ln>
          <a:effectLst>
            <a:outerShdw blurRad="85725" dist="19050" dir="7800000" algn="bl" rotWithShape="0">
              <a:srgbClr val="000000">
                <a:alpha val="38820"/>
              </a:srgbClr>
            </a:outerShdw>
          </a:effectLst>
        </p:spPr>
      </p:pic>
      <p:pic>
        <p:nvPicPr>
          <p:cNvPr id="78" name="Google Shape;78;g1e69a032673_0_2"/>
          <p:cNvPicPr preferRelativeResize="0"/>
          <p:nvPr/>
        </p:nvPicPr>
        <p:blipFill rotWithShape="1">
          <a:blip r:embed="rId4">
            <a:alphaModFix/>
          </a:blip>
          <a:srcRect l="3917" r="3917"/>
          <a:stretch/>
        </p:blipFill>
        <p:spPr>
          <a:xfrm>
            <a:off x="1466150" y="5424900"/>
            <a:ext cx="2599500" cy="2600400"/>
          </a:xfrm>
          <a:prstGeom prst="ellipse">
            <a:avLst/>
          </a:prstGeom>
          <a:noFill/>
          <a:ln>
            <a:noFill/>
          </a:ln>
          <a:effectLst>
            <a:outerShdw blurRad="85725" dist="19050" dir="7800000" algn="bl" rotWithShape="0">
              <a:srgbClr val="000000">
                <a:alpha val="38820"/>
              </a:srgbClr>
            </a:outerShdw>
          </a:effectLst>
        </p:spPr>
      </p:pic>
      <p:pic>
        <p:nvPicPr>
          <p:cNvPr id="79" name="Google Shape;79;g1e69a032673_0_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3555400" y="152400"/>
            <a:ext cx="3612700" cy="13005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" name="Google Shape;84;p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" y="0"/>
            <a:ext cx="18288000" cy="10287000"/>
          </a:xfrm>
          <a:prstGeom prst="rect">
            <a:avLst/>
          </a:prstGeom>
          <a:noFill/>
          <a:ln>
            <a:noFill/>
          </a:ln>
        </p:spPr>
      </p:pic>
      <p:sp>
        <p:nvSpPr>
          <p:cNvPr id="85" name="Google Shape;85;p2"/>
          <p:cNvSpPr txBox="1"/>
          <p:nvPr/>
        </p:nvSpPr>
        <p:spPr>
          <a:xfrm>
            <a:off x="677025" y="1711350"/>
            <a:ext cx="4983900" cy="80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lang="en" sz="40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Problem Statement:</a:t>
            </a:r>
            <a:endParaRPr sz="4000" b="1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6" name="Google Shape;86;p2"/>
          <p:cNvSpPr txBox="1"/>
          <p:nvPr/>
        </p:nvSpPr>
        <p:spPr>
          <a:xfrm>
            <a:off x="677025" y="2877350"/>
            <a:ext cx="13653300" cy="64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marR="0" lvl="0" indent="-41910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Char char="●"/>
            </a:pPr>
            <a:r>
              <a:rPr lang="en" sz="30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                                 </a:t>
            </a:r>
            <a:r>
              <a:rPr lang="en" sz="29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&lt;&lt;Problem Statement Start Here&gt;&gt;</a:t>
            </a:r>
            <a:endParaRPr sz="3000" b="1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87" name="Google Shape;87;p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3555400" y="152400"/>
            <a:ext cx="3612700" cy="13005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" name="Google Shape;92;p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1" y="0"/>
            <a:ext cx="18288000" cy="10287000"/>
          </a:xfrm>
          <a:prstGeom prst="rect">
            <a:avLst/>
          </a:prstGeom>
          <a:noFill/>
          <a:ln>
            <a:noFill/>
          </a:ln>
        </p:spPr>
      </p:pic>
      <p:sp>
        <p:nvSpPr>
          <p:cNvPr id="93" name="Google Shape;93;p3"/>
          <p:cNvSpPr txBox="1"/>
          <p:nvPr/>
        </p:nvSpPr>
        <p:spPr>
          <a:xfrm>
            <a:off x="677025" y="1711350"/>
            <a:ext cx="4588800" cy="80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lang="en" sz="40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Introduction:</a:t>
            </a:r>
            <a:endParaRPr sz="4000" b="1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4" name="Google Shape;94;p3"/>
          <p:cNvSpPr txBox="1"/>
          <p:nvPr/>
        </p:nvSpPr>
        <p:spPr>
          <a:xfrm>
            <a:off x="677025" y="2877350"/>
            <a:ext cx="13653300" cy="64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marR="0" lvl="0" indent="-41910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Char char="●"/>
            </a:pPr>
            <a:r>
              <a:rPr lang="en" sz="30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                                 &lt;&lt;Introduction Start Here&gt;&gt;</a:t>
            </a:r>
            <a:endParaRPr sz="3000" b="1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95" name="Google Shape;95;p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3555400" y="152400"/>
            <a:ext cx="3612700" cy="13005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0" name="Google Shape;100;p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1" y="0"/>
            <a:ext cx="18288000" cy="10287000"/>
          </a:xfrm>
          <a:prstGeom prst="rect">
            <a:avLst/>
          </a:prstGeom>
          <a:noFill/>
          <a:ln>
            <a:noFill/>
          </a:ln>
        </p:spPr>
      </p:pic>
      <p:sp>
        <p:nvSpPr>
          <p:cNvPr id="101" name="Google Shape;101;p4"/>
          <p:cNvSpPr txBox="1"/>
          <p:nvPr/>
        </p:nvSpPr>
        <p:spPr>
          <a:xfrm>
            <a:off x="677025" y="1711350"/>
            <a:ext cx="4588800" cy="80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lang="en" sz="40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Research Survey:</a:t>
            </a:r>
            <a:endParaRPr sz="4000" b="1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2" name="Google Shape;102;p4"/>
          <p:cNvSpPr txBox="1"/>
          <p:nvPr/>
        </p:nvSpPr>
        <p:spPr>
          <a:xfrm>
            <a:off x="677025" y="2877350"/>
            <a:ext cx="13653300" cy="64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marR="0" lvl="0" indent="-41910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Char char="●"/>
            </a:pPr>
            <a:r>
              <a:rPr lang="en" sz="30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                                 &lt;&lt;Research Survey Start Here&gt;&gt;</a:t>
            </a:r>
            <a:endParaRPr sz="3000" b="1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03" name="Google Shape;103;p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3555400" y="152400"/>
            <a:ext cx="3612700" cy="13005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8" name="Google Shape;108;p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8288000" cy="10287000"/>
          </a:xfrm>
          <a:prstGeom prst="rect">
            <a:avLst/>
          </a:prstGeom>
          <a:noFill/>
          <a:ln>
            <a:noFill/>
          </a:ln>
        </p:spPr>
      </p:pic>
      <p:sp>
        <p:nvSpPr>
          <p:cNvPr id="109" name="Google Shape;109;p5"/>
          <p:cNvSpPr txBox="1"/>
          <p:nvPr/>
        </p:nvSpPr>
        <p:spPr>
          <a:xfrm>
            <a:off x="677025" y="1711350"/>
            <a:ext cx="4965000" cy="80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lang="en" sz="40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Proposed Solution:</a:t>
            </a:r>
            <a:endParaRPr sz="4000" b="1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0" name="Google Shape;110;p5"/>
          <p:cNvSpPr txBox="1"/>
          <p:nvPr/>
        </p:nvSpPr>
        <p:spPr>
          <a:xfrm>
            <a:off x="677025" y="2877350"/>
            <a:ext cx="13653300" cy="64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marR="0" lvl="0" indent="-41910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Char char="●"/>
            </a:pPr>
            <a:r>
              <a:rPr lang="en" sz="30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                                 &lt;&lt;Proposed Solution Start Here&gt;&gt;</a:t>
            </a:r>
            <a:endParaRPr sz="3000" b="1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1" name="Google Shape;111;p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3555400" y="152400"/>
            <a:ext cx="3612700" cy="13005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6" name="Google Shape;116;p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" y="0"/>
            <a:ext cx="18288000" cy="10287000"/>
          </a:xfrm>
          <a:prstGeom prst="rect">
            <a:avLst/>
          </a:prstGeom>
          <a:noFill/>
          <a:ln>
            <a:noFill/>
          </a:ln>
        </p:spPr>
      </p:pic>
      <p:sp>
        <p:nvSpPr>
          <p:cNvPr id="117" name="Google Shape;117;p6"/>
          <p:cNvSpPr txBox="1"/>
          <p:nvPr/>
        </p:nvSpPr>
        <p:spPr>
          <a:xfrm>
            <a:off x="677025" y="1711350"/>
            <a:ext cx="7184100" cy="73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lang="en" sz="3600" b="1">
                <a:solidFill>
                  <a:schemeClr val="dk1"/>
                </a:solidFill>
              </a:rPr>
              <a:t>Prototype</a:t>
            </a:r>
            <a:r>
              <a:rPr lang="en" sz="36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(if applicable):</a:t>
            </a:r>
            <a:endParaRPr sz="4000" b="1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8" name="Google Shape;118;p6"/>
          <p:cNvSpPr txBox="1"/>
          <p:nvPr/>
        </p:nvSpPr>
        <p:spPr>
          <a:xfrm>
            <a:off x="677025" y="2877350"/>
            <a:ext cx="15941400" cy="64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marR="0" lvl="0" indent="-41910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Char char="●"/>
            </a:pPr>
            <a:r>
              <a:rPr lang="en" sz="3000" b="1">
                <a:solidFill>
                  <a:schemeClr val="dk1"/>
                </a:solidFill>
              </a:rPr>
              <a:t>                                          </a:t>
            </a:r>
            <a:r>
              <a:rPr lang="en" sz="30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&lt;&lt;</a:t>
            </a:r>
            <a:r>
              <a:rPr lang="en" sz="3000" b="1">
                <a:solidFill>
                  <a:schemeClr val="dk1"/>
                </a:solidFill>
              </a:rPr>
              <a:t>Prototype</a:t>
            </a:r>
            <a:r>
              <a:rPr lang="en" sz="30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Start Here&gt;&gt;</a:t>
            </a:r>
            <a:endParaRPr sz="3000" b="1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9" name="Google Shape;119;p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3555400" y="152400"/>
            <a:ext cx="3612700" cy="13005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4" name="Google Shape;124;p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8288000" cy="10287000"/>
          </a:xfrm>
          <a:prstGeom prst="rect">
            <a:avLst/>
          </a:prstGeom>
          <a:noFill/>
          <a:ln>
            <a:noFill/>
          </a:ln>
        </p:spPr>
      </p:pic>
      <p:sp>
        <p:nvSpPr>
          <p:cNvPr id="125" name="Google Shape;125;p7"/>
          <p:cNvSpPr txBox="1"/>
          <p:nvPr/>
        </p:nvSpPr>
        <p:spPr>
          <a:xfrm>
            <a:off x="677025" y="1711350"/>
            <a:ext cx="7184100" cy="73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lang="en" sz="36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Advantages &amp; Disadvantages:</a:t>
            </a:r>
            <a:endParaRPr sz="3600" b="1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6" name="Google Shape;126;p7"/>
          <p:cNvSpPr txBox="1"/>
          <p:nvPr/>
        </p:nvSpPr>
        <p:spPr>
          <a:xfrm>
            <a:off x="677025" y="2877350"/>
            <a:ext cx="13653300" cy="64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marR="0" lvl="0" indent="-41910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Char char="●"/>
            </a:pPr>
            <a:r>
              <a:rPr lang="en" sz="30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                                 &lt;&lt;Advantages &amp; Disadvantages Start Here&gt;&gt;</a:t>
            </a:r>
            <a:endParaRPr sz="3000" b="1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27" name="Google Shape;127;p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3555400" y="152400"/>
            <a:ext cx="3612700" cy="13005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2" name="Google Shape;132;p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8288000" cy="10287000"/>
          </a:xfrm>
          <a:prstGeom prst="rect">
            <a:avLst/>
          </a:prstGeom>
          <a:noFill/>
          <a:ln>
            <a:noFill/>
          </a:ln>
        </p:spPr>
      </p:pic>
      <p:sp>
        <p:nvSpPr>
          <p:cNvPr id="133" name="Google Shape;133;p8"/>
          <p:cNvSpPr txBox="1"/>
          <p:nvPr/>
        </p:nvSpPr>
        <p:spPr>
          <a:xfrm>
            <a:off x="677025" y="1711350"/>
            <a:ext cx="3723600" cy="73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lang="en" sz="36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Conclusion:</a:t>
            </a:r>
            <a:endParaRPr sz="3600" b="1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4" name="Google Shape;134;p8"/>
          <p:cNvSpPr txBox="1"/>
          <p:nvPr/>
        </p:nvSpPr>
        <p:spPr>
          <a:xfrm>
            <a:off x="677025" y="2877350"/>
            <a:ext cx="13653300" cy="64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marR="0" lvl="0" indent="-41910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Char char="●"/>
            </a:pPr>
            <a:r>
              <a:rPr lang="en" sz="30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                                 &lt;&lt;Conclusion Start Here&gt;&gt;</a:t>
            </a:r>
            <a:endParaRPr sz="3000" b="1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35" name="Google Shape;135;p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3555400" y="152400"/>
            <a:ext cx="3612700" cy="13005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0" name="Google Shape;140;p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8288000" cy="10287000"/>
          </a:xfrm>
          <a:prstGeom prst="rect">
            <a:avLst/>
          </a:prstGeom>
          <a:noFill/>
          <a:ln>
            <a:noFill/>
          </a:ln>
        </p:spPr>
      </p:pic>
      <p:sp>
        <p:nvSpPr>
          <p:cNvPr id="141" name="Google Shape;141;p9"/>
          <p:cNvSpPr txBox="1"/>
          <p:nvPr/>
        </p:nvSpPr>
        <p:spPr>
          <a:xfrm>
            <a:off x="677025" y="1711350"/>
            <a:ext cx="5077800" cy="73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lang="en" sz="36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References:</a:t>
            </a:r>
            <a:endParaRPr sz="3600" b="1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2" name="Google Shape;142;p9"/>
          <p:cNvSpPr txBox="1"/>
          <p:nvPr/>
        </p:nvSpPr>
        <p:spPr>
          <a:xfrm>
            <a:off x="677025" y="2877350"/>
            <a:ext cx="13653300" cy="64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marR="0" lvl="0" indent="-41910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Char char="●"/>
            </a:pPr>
            <a:r>
              <a:rPr lang="en" sz="30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                                 &lt;&lt;Reference Start Here&gt;&gt;</a:t>
            </a:r>
            <a:endParaRPr sz="3000" b="1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43" name="Google Shape;143;p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3555400" y="152400"/>
            <a:ext cx="3612700" cy="13005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8" name="Google Shape;148;p1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8288000" cy="10287000"/>
          </a:xfrm>
          <a:prstGeom prst="rect">
            <a:avLst/>
          </a:prstGeom>
          <a:noFill/>
          <a:ln>
            <a:noFill/>
          </a:ln>
        </p:spPr>
      </p:pic>
      <p:sp>
        <p:nvSpPr>
          <p:cNvPr id="149" name="Google Shape;149;p10"/>
          <p:cNvSpPr txBox="1"/>
          <p:nvPr/>
        </p:nvSpPr>
        <p:spPr>
          <a:xfrm>
            <a:off x="3253475" y="4312350"/>
            <a:ext cx="6789000" cy="172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0"/>
              <a:buFont typeface="Arial"/>
              <a:buNone/>
            </a:pPr>
            <a:r>
              <a:rPr lang="en" sz="10000" b="1" i="0" u="none" strike="noStrike" cap="none">
                <a:solidFill>
                  <a:srgbClr val="00425D"/>
                </a:solidFill>
                <a:latin typeface="Arial"/>
                <a:ea typeface="Arial"/>
                <a:cs typeface="Arial"/>
                <a:sym typeface="Arial"/>
              </a:rPr>
              <a:t>Thank You</a:t>
            </a:r>
            <a:endParaRPr sz="100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124</Words>
  <Application>Microsoft Office PowerPoint</Application>
  <PresentationFormat>Custom</PresentationFormat>
  <Paragraphs>33</Paragraphs>
  <Slides>11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5" baseType="lpstr">
      <vt:lpstr>Montserrat SemiBold</vt:lpstr>
      <vt:lpstr>Arial</vt:lpstr>
      <vt:lpstr>Montserrat Medium</vt:lpstr>
      <vt:lpstr>Simple Light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Heyram EEE</dc:creator>
  <cp:lastModifiedBy>Heyram EEE</cp:lastModifiedBy>
  <cp:revision>1</cp:revision>
  <dcterms:modified xsi:type="dcterms:W3CDTF">2024-01-28T14:09:38Z</dcterms:modified>
</cp:coreProperties>
</file>